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284" r:id="rId3"/>
    <p:sldId id="256" r:id="rId4"/>
    <p:sldId id="287" r:id="rId5"/>
    <p:sldId id="288" r:id="rId6"/>
    <p:sldId id="289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4660"/>
  </p:normalViewPr>
  <p:slideViewPr>
    <p:cSldViewPr snapToGrid="0">
      <p:cViewPr>
        <p:scale>
          <a:sx n="70" d="100"/>
          <a:sy n="70" d="100"/>
        </p:scale>
        <p:origin x="1051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" userId="877a7c3eba3f6127" providerId="LiveId" clId="{D6EA51EE-C7B2-432A-B9F6-F886EFC6A912}"/>
    <pc:docChg chg="undo custSel addSld delSld modSld sldOrd">
      <pc:chgData name="R" userId="877a7c3eba3f6127" providerId="LiveId" clId="{D6EA51EE-C7B2-432A-B9F6-F886EFC6A912}" dt="2022-07-02T04:10:36.703" v="1350" actId="20577"/>
      <pc:docMkLst>
        <pc:docMk/>
      </pc:docMkLst>
      <pc:sldChg chg="addSp delSp modSp new mod ord modClrScheme chgLayout">
        <pc:chgData name="R" userId="877a7c3eba3f6127" providerId="LiveId" clId="{D6EA51EE-C7B2-432A-B9F6-F886EFC6A912}" dt="2022-07-01T17:37:32.626" v="502" actId="20577"/>
        <pc:sldMkLst>
          <pc:docMk/>
          <pc:sldMk cId="3095043867" sldId="256"/>
        </pc:sldMkLst>
        <pc:spChg chg="del mod ord">
          <ac:chgData name="R" userId="877a7c3eba3f6127" providerId="LiveId" clId="{D6EA51EE-C7B2-432A-B9F6-F886EFC6A912}" dt="2022-07-01T17:04:57.431" v="30" actId="700"/>
          <ac:spMkLst>
            <pc:docMk/>
            <pc:sldMk cId="3095043867" sldId="256"/>
            <ac:spMk id="2" creationId="{FC86E265-93A2-76F5-0D6A-87772E78A7D1}"/>
          </ac:spMkLst>
        </pc:spChg>
        <pc:spChg chg="del">
          <ac:chgData name="R" userId="877a7c3eba3f6127" providerId="LiveId" clId="{D6EA51EE-C7B2-432A-B9F6-F886EFC6A912}" dt="2022-07-01T17:04:57.431" v="30" actId="700"/>
          <ac:spMkLst>
            <pc:docMk/>
            <pc:sldMk cId="3095043867" sldId="256"/>
            <ac:spMk id="3" creationId="{0CC5B1EE-B556-8D27-53FB-0B4E87633FD9}"/>
          </ac:spMkLst>
        </pc:spChg>
        <pc:spChg chg="add del mod ord">
          <ac:chgData name="R" userId="877a7c3eba3f6127" providerId="LiveId" clId="{D6EA51EE-C7B2-432A-B9F6-F886EFC6A912}" dt="2022-07-01T17:22:11.099" v="140" actId="700"/>
          <ac:spMkLst>
            <pc:docMk/>
            <pc:sldMk cId="3095043867" sldId="256"/>
            <ac:spMk id="4" creationId="{FB6FC97A-1744-93B3-EB7E-8088AB8A724C}"/>
          </ac:spMkLst>
        </pc:spChg>
        <pc:spChg chg="add del mod ord">
          <ac:chgData name="R" userId="877a7c3eba3f6127" providerId="LiveId" clId="{D6EA51EE-C7B2-432A-B9F6-F886EFC6A912}" dt="2022-07-01T17:22:21.415" v="141" actId="700"/>
          <ac:spMkLst>
            <pc:docMk/>
            <pc:sldMk cId="3095043867" sldId="256"/>
            <ac:spMk id="6" creationId="{2C207D54-0396-5800-4288-B37DF51BFEFA}"/>
          </ac:spMkLst>
        </pc:spChg>
        <pc:spChg chg="add del mod ord">
          <ac:chgData name="R" userId="877a7c3eba3f6127" providerId="LiveId" clId="{D6EA51EE-C7B2-432A-B9F6-F886EFC6A912}" dt="2022-07-01T17:22:21.415" v="141" actId="700"/>
          <ac:spMkLst>
            <pc:docMk/>
            <pc:sldMk cId="3095043867" sldId="256"/>
            <ac:spMk id="7" creationId="{E798C57E-04DE-F2CB-9D43-A2E765CCBD9D}"/>
          </ac:spMkLst>
        </pc:spChg>
        <pc:spChg chg="add mod ord">
          <ac:chgData name="R" userId="877a7c3eba3f6127" providerId="LiveId" clId="{D6EA51EE-C7B2-432A-B9F6-F886EFC6A912}" dt="2022-07-01T17:23:53.317" v="161" actId="207"/>
          <ac:spMkLst>
            <pc:docMk/>
            <pc:sldMk cId="3095043867" sldId="256"/>
            <ac:spMk id="8" creationId="{BD18BF7D-EB39-09A8-2EF4-E7474307BD03}"/>
          </ac:spMkLst>
        </pc:spChg>
        <pc:spChg chg="add mod ord">
          <ac:chgData name="R" userId="877a7c3eba3f6127" providerId="LiveId" clId="{D6EA51EE-C7B2-432A-B9F6-F886EFC6A912}" dt="2022-07-01T17:37:32.626" v="502" actId="20577"/>
          <ac:spMkLst>
            <pc:docMk/>
            <pc:sldMk cId="3095043867" sldId="256"/>
            <ac:spMk id="9" creationId="{979EDB4F-C7CA-4EB6-DC34-B16863CCB741}"/>
          </ac:spMkLst>
        </pc:spChg>
        <pc:picChg chg="add mod ord">
          <ac:chgData name="R" userId="877a7c3eba3f6127" providerId="LiveId" clId="{D6EA51EE-C7B2-432A-B9F6-F886EFC6A912}" dt="2022-07-01T17:22:28.092" v="142" actId="167"/>
          <ac:picMkLst>
            <pc:docMk/>
            <pc:sldMk cId="3095043867" sldId="256"/>
            <ac:picMk id="5" creationId="{61F43115-D871-9F63-01EA-62F285F63BC1}"/>
          </ac:picMkLst>
        </pc:picChg>
        <pc:picChg chg="add del">
          <ac:chgData name="R" userId="877a7c3eba3f6127" providerId="LiveId" clId="{D6EA51EE-C7B2-432A-B9F6-F886EFC6A912}" dt="2022-07-01T17:05:02.801" v="32"/>
          <ac:picMkLst>
            <pc:docMk/>
            <pc:sldMk cId="3095043867" sldId="256"/>
            <ac:picMk id="1026" creationId="{98544CC5-10B2-FF21-450A-C4206C794361}"/>
          </ac:picMkLst>
        </pc:picChg>
      </pc:sldChg>
      <pc:sldChg chg="addSp delSp modSp new del mod">
        <pc:chgData name="R" userId="877a7c3eba3f6127" providerId="LiveId" clId="{D6EA51EE-C7B2-432A-B9F6-F886EFC6A912}" dt="2022-07-01T16:44:43.538" v="15" actId="2696"/>
        <pc:sldMkLst>
          <pc:docMk/>
          <pc:sldMk cId="2050134452" sldId="257"/>
        </pc:sldMkLst>
        <pc:spChg chg="mod">
          <ac:chgData name="R" userId="877a7c3eba3f6127" providerId="LiveId" clId="{D6EA51EE-C7B2-432A-B9F6-F886EFC6A912}" dt="2022-07-01T16:43:33.725" v="13" actId="20577"/>
          <ac:spMkLst>
            <pc:docMk/>
            <pc:sldMk cId="2050134452" sldId="257"/>
            <ac:spMk id="2" creationId="{1400A462-47EC-B8B1-A5F4-463104A76949}"/>
          </ac:spMkLst>
        </pc:spChg>
        <pc:spChg chg="add del mod">
          <ac:chgData name="R" userId="877a7c3eba3f6127" providerId="LiveId" clId="{D6EA51EE-C7B2-432A-B9F6-F886EFC6A912}" dt="2022-07-01T16:42:50.631" v="3"/>
          <ac:spMkLst>
            <pc:docMk/>
            <pc:sldMk cId="2050134452" sldId="257"/>
            <ac:spMk id="4" creationId="{5886C610-57BF-4DB2-A322-02EB78530EB0}"/>
          </ac:spMkLst>
        </pc:spChg>
        <pc:spChg chg="add mod">
          <ac:chgData name="R" userId="877a7c3eba3f6127" providerId="LiveId" clId="{D6EA51EE-C7B2-432A-B9F6-F886EFC6A912}" dt="2022-07-01T16:43:20.371" v="5" actId="1076"/>
          <ac:spMkLst>
            <pc:docMk/>
            <pc:sldMk cId="2050134452" sldId="257"/>
            <ac:spMk id="5" creationId="{9F65C4C3-7D6B-E120-8094-8CC3102E50F4}"/>
          </ac:spMkLst>
        </pc:spChg>
      </pc:sldChg>
      <pc:sldChg chg="modSp add mod">
        <pc:chgData name="R" userId="877a7c3eba3f6127" providerId="LiveId" clId="{D6EA51EE-C7B2-432A-B9F6-F886EFC6A912}" dt="2022-07-01T16:46:46.221" v="29" actId="255"/>
        <pc:sldMkLst>
          <pc:docMk/>
          <pc:sldMk cId="3649868667" sldId="284"/>
        </pc:sldMkLst>
        <pc:spChg chg="mod">
          <ac:chgData name="R" userId="877a7c3eba3f6127" providerId="LiveId" clId="{D6EA51EE-C7B2-432A-B9F6-F886EFC6A912}" dt="2022-07-01T16:46:46.221" v="29" actId="255"/>
          <ac:spMkLst>
            <pc:docMk/>
            <pc:sldMk cId="3649868667" sldId="284"/>
            <ac:spMk id="2" creationId="{2C2BFAE1-45D3-4B3B-81D2-0BF25FA84FB8}"/>
          </ac:spMkLst>
        </pc:spChg>
        <pc:spChg chg="mod ord">
          <ac:chgData name="R" userId="877a7c3eba3f6127" providerId="LiveId" clId="{D6EA51EE-C7B2-432A-B9F6-F886EFC6A912}" dt="2022-07-01T16:45:55.973" v="23" actId="167"/>
          <ac:spMkLst>
            <pc:docMk/>
            <pc:sldMk cId="3649868667" sldId="284"/>
            <ac:spMk id="5" creationId="{282678FD-060B-4268-9F77-97C493DC179B}"/>
          </ac:spMkLst>
        </pc:spChg>
        <pc:spChg chg="mod">
          <ac:chgData name="R" userId="877a7c3eba3f6127" providerId="LiveId" clId="{D6EA51EE-C7B2-432A-B9F6-F886EFC6A912}" dt="2022-07-01T16:45:34.850" v="21" actId="1076"/>
          <ac:spMkLst>
            <pc:docMk/>
            <pc:sldMk cId="3649868667" sldId="284"/>
            <ac:spMk id="14" creationId="{E7075214-854E-45F5-AC51-61CE487FEA2C}"/>
          </ac:spMkLst>
        </pc:spChg>
        <pc:spChg chg="mod">
          <ac:chgData name="R" userId="877a7c3eba3f6127" providerId="LiveId" clId="{D6EA51EE-C7B2-432A-B9F6-F886EFC6A912}" dt="2022-07-01T16:45:25.151" v="19" actId="1076"/>
          <ac:spMkLst>
            <pc:docMk/>
            <pc:sldMk cId="3649868667" sldId="284"/>
            <ac:spMk id="15" creationId="{C6092893-B3CE-4719-9307-38FC7393ED10}"/>
          </ac:spMkLst>
        </pc:spChg>
        <pc:grpChg chg="mod">
          <ac:chgData name="R" userId="877a7c3eba3f6127" providerId="LiveId" clId="{D6EA51EE-C7B2-432A-B9F6-F886EFC6A912}" dt="2022-07-01T16:45:51.474" v="22" actId="1076"/>
          <ac:grpSpMkLst>
            <pc:docMk/>
            <pc:sldMk cId="3649868667" sldId="284"/>
            <ac:grpSpMk id="3" creationId="{C04EF7D3-E9E7-43AC-B8CA-4A16DC813656}"/>
          </ac:grpSpMkLst>
        </pc:grpChg>
      </pc:sldChg>
      <pc:sldChg chg="modSp add mod ord">
        <pc:chgData name="R" userId="877a7c3eba3f6127" providerId="LiveId" clId="{D6EA51EE-C7B2-432A-B9F6-F886EFC6A912}" dt="2022-07-01T17:24:47.904" v="166" actId="207"/>
        <pc:sldMkLst>
          <pc:docMk/>
          <pc:sldMk cId="2862876736" sldId="285"/>
        </pc:sldMkLst>
        <pc:spChg chg="mod">
          <ac:chgData name="R" userId="877a7c3eba3f6127" providerId="LiveId" clId="{D6EA51EE-C7B2-432A-B9F6-F886EFC6A912}" dt="2022-07-01T17:24:47.904" v="166" actId="207"/>
          <ac:spMkLst>
            <pc:docMk/>
            <pc:sldMk cId="2862876736" sldId="285"/>
            <ac:spMk id="4" creationId="{FB6FC97A-1744-93B3-EB7E-8088AB8A724C}"/>
          </ac:spMkLst>
        </pc:spChg>
        <pc:picChg chg="mod ord">
          <ac:chgData name="R" userId="877a7c3eba3f6127" providerId="LiveId" clId="{D6EA51EE-C7B2-432A-B9F6-F886EFC6A912}" dt="2022-07-01T17:24:07.575" v="162" actId="1076"/>
          <ac:picMkLst>
            <pc:docMk/>
            <pc:sldMk cId="2862876736" sldId="285"/>
            <ac:picMk id="5" creationId="{61F43115-D871-9F63-01EA-62F285F63BC1}"/>
          </ac:picMkLst>
        </pc:picChg>
      </pc:sldChg>
      <pc:sldChg chg="add del">
        <pc:chgData name="R" userId="877a7c3eba3f6127" providerId="LiveId" clId="{D6EA51EE-C7B2-432A-B9F6-F886EFC6A912}" dt="2022-07-01T17:15:45.584" v="45"/>
        <pc:sldMkLst>
          <pc:docMk/>
          <pc:sldMk cId="2487647225" sldId="286"/>
        </pc:sldMkLst>
      </pc:sldChg>
      <pc:sldChg chg="add del">
        <pc:chgData name="R" userId="877a7c3eba3f6127" providerId="LiveId" clId="{D6EA51EE-C7B2-432A-B9F6-F886EFC6A912}" dt="2022-07-01T17:15:38.782" v="43"/>
        <pc:sldMkLst>
          <pc:docMk/>
          <pc:sldMk cId="2774668664" sldId="286"/>
        </pc:sldMkLst>
      </pc:sldChg>
      <pc:sldChg chg="addSp delSp modSp new mod modClrScheme chgLayout">
        <pc:chgData name="R" userId="877a7c3eba3f6127" providerId="LiveId" clId="{D6EA51EE-C7B2-432A-B9F6-F886EFC6A912}" dt="2022-07-01T18:14:44.003" v="1332" actId="14100"/>
        <pc:sldMkLst>
          <pc:docMk/>
          <pc:sldMk cId="3441971177" sldId="286"/>
        </pc:sldMkLst>
        <pc:spChg chg="del">
          <ac:chgData name="R" userId="877a7c3eba3f6127" providerId="LiveId" clId="{D6EA51EE-C7B2-432A-B9F6-F886EFC6A912}" dt="2022-07-01T18:14:17.279" v="1327" actId="700"/>
          <ac:spMkLst>
            <pc:docMk/>
            <pc:sldMk cId="3441971177" sldId="286"/>
            <ac:spMk id="2" creationId="{BEC1EA5A-C010-D0B9-86F4-82E2FEFB9360}"/>
          </ac:spMkLst>
        </pc:spChg>
        <pc:spChg chg="del">
          <ac:chgData name="R" userId="877a7c3eba3f6127" providerId="LiveId" clId="{D6EA51EE-C7B2-432A-B9F6-F886EFC6A912}" dt="2022-07-01T18:14:17.279" v="1327" actId="700"/>
          <ac:spMkLst>
            <pc:docMk/>
            <pc:sldMk cId="3441971177" sldId="286"/>
            <ac:spMk id="3" creationId="{8C471EC9-9E69-E646-33AC-FB8A7EF42AA2}"/>
          </ac:spMkLst>
        </pc:spChg>
        <pc:picChg chg="add mod">
          <ac:chgData name="R" userId="877a7c3eba3f6127" providerId="LiveId" clId="{D6EA51EE-C7B2-432A-B9F6-F886EFC6A912}" dt="2022-07-01T18:14:44.003" v="1332" actId="14100"/>
          <ac:picMkLst>
            <pc:docMk/>
            <pc:sldMk cId="3441971177" sldId="286"/>
            <ac:picMk id="2050" creationId="{E53F7DD2-8F1C-2FB2-B5A9-8A0D8B99C8BE}"/>
          </ac:picMkLst>
        </pc:picChg>
      </pc:sldChg>
      <pc:sldChg chg="add del">
        <pc:chgData name="R" userId="877a7c3eba3f6127" providerId="LiveId" clId="{D6EA51EE-C7B2-432A-B9F6-F886EFC6A912}" dt="2022-07-01T17:16:40.306" v="48"/>
        <pc:sldMkLst>
          <pc:docMk/>
          <pc:sldMk cId="4014987474" sldId="286"/>
        </pc:sldMkLst>
      </pc:sldChg>
      <pc:sldChg chg="modSp add mod">
        <pc:chgData name="R" userId="877a7c3eba3f6127" providerId="LiveId" clId="{D6EA51EE-C7B2-432A-B9F6-F886EFC6A912}" dt="2022-07-01T18:13:05.532" v="1326" actId="20577"/>
        <pc:sldMkLst>
          <pc:docMk/>
          <pc:sldMk cId="1378927779" sldId="287"/>
        </pc:sldMkLst>
        <pc:spChg chg="mod">
          <ac:chgData name="R" userId="877a7c3eba3f6127" providerId="LiveId" clId="{D6EA51EE-C7B2-432A-B9F6-F886EFC6A912}" dt="2022-07-01T17:31:45.299" v="261" actId="20577"/>
          <ac:spMkLst>
            <pc:docMk/>
            <pc:sldMk cId="1378927779" sldId="287"/>
            <ac:spMk id="8" creationId="{BD18BF7D-EB39-09A8-2EF4-E7474307BD03}"/>
          </ac:spMkLst>
        </pc:spChg>
        <pc:spChg chg="mod">
          <ac:chgData name="R" userId="877a7c3eba3f6127" providerId="LiveId" clId="{D6EA51EE-C7B2-432A-B9F6-F886EFC6A912}" dt="2022-07-01T18:13:05.532" v="1326" actId="20577"/>
          <ac:spMkLst>
            <pc:docMk/>
            <pc:sldMk cId="1378927779" sldId="287"/>
            <ac:spMk id="9" creationId="{979EDB4F-C7CA-4EB6-DC34-B16863CCB741}"/>
          </ac:spMkLst>
        </pc:spChg>
      </pc:sldChg>
      <pc:sldChg chg="modSp add mod">
        <pc:chgData name="R" userId="877a7c3eba3f6127" providerId="LiveId" clId="{D6EA51EE-C7B2-432A-B9F6-F886EFC6A912}" dt="2022-07-01T17:48:30.269" v="825" actId="20577"/>
        <pc:sldMkLst>
          <pc:docMk/>
          <pc:sldMk cId="3776776761" sldId="288"/>
        </pc:sldMkLst>
        <pc:spChg chg="mod">
          <ac:chgData name="R" userId="877a7c3eba3f6127" providerId="LiveId" clId="{D6EA51EE-C7B2-432A-B9F6-F886EFC6A912}" dt="2022-07-01T17:41:58.713" v="573" actId="20577"/>
          <ac:spMkLst>
            <pc:docMk/>
            <pc:sldMk cId="3776776761" sldId="288"/>
            <ac:spMk id="8" creationId="{BD18BF7D-EB39-09A8-2EF4-E7474307BD03}"/>
          </ac:spMkLst>
        </pc:spChg>
        <pc:spChg chg="mod">
          <ac:chgData name="R" userId="877a7c3eba3f6127" providerId="LiveId" clId="{D6EA51EE-C7B2-432A-B9F6-F886EFC6A912}" dt="2022-07-01T17:48:30.269" v="825" actId="20577"/>
          <ac:spMkLst>
            <pc:docMk/>
            <pc:sldMk cId="3776776761" sldId="288"/>
            <ac:spMk id="9" creationId="{979EDB4F-C7CA-4EB6-DC34-B16863CCB741}"/>
          </ac:spMkLst>
        </pc:spChg>
      </pc:sldChg>
      <pc:sldChg chg="addSp delSp modSp add mod">
        <pc:chgData name="R" userId="877a7c3eba3f6127" providerId="LiveId" clId="{D6EA51EE-C7B2-432A-B9F6-F886EFC6A912}" dt="2022-07-02T04:10:36.703" v="1350" actId="20577"/>
        <pc:sldMkLst>
          <pc:docMk/>
          <pc:sldMk cId="4272206698" sldId="289"/>
        </pc:sldMkLst>
        <pc:spChg chg="add del mod">
          <ac:chgData name="R" userId="877a7c3eba3f6127" providerId="LiveId" clId="{D6EA51EE-C7B2-432A-B9F6-F886EFC6A912}" dt="2022-07-01T18:12:19.006" v="1271"/>
          <ac:spMkLst>
            <pc:docMk/>
            <pc:sldMk cId="4272206698" sldId="289"/>
            <ac:spMk id="2" creationId="{07FCD1B5-A729-0D8B-2EE9-1021F03A2F19}"/>
          </ac:spMkLst>
        </pc:spChg>
        <pc:spChg chg="add del mod">
          <ac:chgData name="R" userId="877a7c3eba3f6127" providerId="LiveId" clId="{D6EA51EE-C7B2-432A-B9F6-F886EFC6A912}" dt="2022-07-01T18:12:19.006" v="1273"/>
          <ac:spMkLst>
            <pc:docMk/>
            <pc:sldMk cId="4272206698" sldId="289"/>
            <ac:spMk id="3" creationId="{50A40A01-E9CA-30F2-24FE-C507897ED804}"/>
          </ac:spMkLst>
        </pc:spChg>
        <pc:spChg chg="add mod">
          <ac:chgData name="R" userId="877a7c3eba3f6127" providerId="LiveId" clId="{D6EA51EE-C7B2-432A-B9F6-F886EFC6A912}" dt="2022-07-01T17:57:38.459" v="1269" actId="20577"/>
          <ac:spMkLst>
            <pc:docMk/>
            <pc:sldMk cId="4272206698" sldId="289"/>
            <ac:spMk id="4" creationId="{21935305-660D-AF80-3BAA-5A13CA2B1CF3}"/>
          </ac:spMkLst>
        </pc:spChg>
        <pc:spChg chg="mod">
          <ac:chgData name="R" userId="877a7c3eba3f6127" providerId="LiveId" clId="{D6EA51EE-C7B2-432A-B9F6-F886EFC6A912}" dt="2022-07-02T04:10:36.703" v="1350" actId="20577"/>
          <ac:spMkLst>
            <pc:docMk/>
            <pc:sldMk cId="4272206698" sldId="289"/>
            <ac:spMk id="8" creationId="{BD18BF7D-EB39-09A8-2EF4-E7474307BD03}"/>
          </ac:spMkLst>
        </pc:spChg>
        <pc:spChg chg="mod">
          <ac:chgData name="R" userId="877a7c3eba3f6127" providerId="LiveId" clId="{D6EA51EE-C7B2-432A-B9F6-F886EFC6A912}" dt="2022-07-01T17:52:53.674" v="1143" actId="20577"/>
          <ac:spMkLst>
            <pc:docMk/>
            <pc:sldMk cId="4272206698" sldId="289"/>
            <ac:spMk id="9" creationId="{979EDB4F-C7CA-4EB6-DC34-B16863CCB741}"/>
          </ac:spMkLst>
        </pc:spChg>
        <pc:picChg chg="mod">
          <ac:chgData name="R" userId="877a7c3eba3f6127" providerId="LiveId" clId="{D6EA51EE-C7B2-432A-B9F6-F886EFC6A912}" dt="2022-07-01T17:53:54.348" v="1144" actId="1076"/>
          <ac:picMkLst>
            <pc:docMk/>
            <pc:sldMk cId="4272206698" sldId="289"/>
            <ac:picMk id="5" creationId="{61F43115-D871-9F63-01EA-62F285F63BC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0FD97-915F-4CED-9867-FA841611415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C4378-F52D-4C43-84C9-1325432692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055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C4378-F52D-4C43-84C9-1325432692F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0871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725E-8A7C-51AC-5B82-47626E66A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5FD2A-0B7D-32C6-0749-1DA784A67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545D0-0E37-CA6E-74FE-0F4B7CD5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841C2-5BA2-A2CB-ED26-77EC5E647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59EE5-FA20-83FD-D801-1F512A3D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460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213B-337C-BB20-2977-618A51670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11858-C1D7-7234-E75A-322FA04D9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22E35-DFA6-FD7D-CEF1-45F58EE13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79854-0654-9F30-F331-833F2AB7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C22FE-4930-FF8E-AA62-BD360E18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987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8A53F-EED4-2037-1658-9254C9F37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CDAE4-B318-4438-E945-ACE414979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7F417-E2A5-6820-967D-CD5A2E055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32EE7-E174-0A8B-9C36-6A19383F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CBBD1-21F9-2606-4633-20843F06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962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6780A-9246-81B1-4B54-E9033DD4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EFDEF-C3CB-1736-3029-EB76F9345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C63BD-517F-D144-99A2-1E507CC8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F9AC7-07B0-8B0F-6727-EC21128D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7F236-7623-6EA1-8FC5-28EF5EE48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235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C76DE-AB78-E717-82BD-0727E7B6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1B010-493A-1CFF-A88D-354FF3962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80918-CE09-3CBF-ECD6-49C955FFB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E8D9E-1E33-3854-E461-85EB6AEE4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2852F-7BDD-08BB-B2EA-D0D4F6647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647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71CD0-DEA7-DF1A-5F27-F5476CD4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6685F-AB2A-0DC4-2DF8-C55B582C6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3FA80-175E-85FE-1682-B87D5F26E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B9683-74FE-2B00-E5FE-1853EC55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6DD4A-A0F1-0C56-7C1B-DF1B2480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0993F-769F-304F-0656-74877A6E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279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A8B21-DDC1-5D51-C6D1-BA60A077A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F7A84-5D19-07D9-66A7-3B350192D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3E39E-3F3F-91D9-1349-0E420EFB3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877E15-5301-EB7B-EA0E-220234BF9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D3A093-BE6F-AB0C-ECF8-E3B47620B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E14E1F-F0DD-3900-700B-3A3EAB899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04E902-2E70-2FA8-2378-CAABB230D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A764CB-F316-F57E-9321-11D19216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628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01784-EB92-3CA4-65AC-E2CFC076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DA8374-A500-BF85-30FA-51E17923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29BED-721C-B05C-11B2-1DED67E0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43FEC-4130-FDAA-0816-33E82B5F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531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9A508-3BA9-BBC2-7EBA-57BE3AF5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1AE550-22D1-294C-3833-0F81430A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595B5-7F8C-6EAB-15CE-F46C05F1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18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74286-3AB7-9B64-107F-DE9E003B7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6E3AF-2043-E0A0-D338-6BC80EA14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BD561-F511-9A71-CCF8-2419B6D5F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23046-C986-7191-11C7-0C34DB9E1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8FFD1-1607-1621-2EB8-C95023A4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D5351-9405-62AF-58FD-CB681156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533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C82-8DFD-331C-4DB2-0BE782215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213CAB-4642-D9AA-5BC3-3946462BE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B29A2-1BD9-EB03-4DDC-5C1C6F718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FA8AF-EFA3-E6DB-E011-DA108C1A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57B7D-3DF0-BC9C-661C-CACE3FA8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4609E-55DB-4B00-B6CD-DC807BD4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72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6D84F1-77A0-A545-9128-AF2E7CB29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193DF-9969-8CB6-8BA3-8BA7B85E5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1F3A-9E56-9629-9899-5590549E8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2DC4E-25CB-4E27-97DF-E569355DE162}" type="datetimeFigureOut">
              <a:rPr lang="en-IN" smtClean="0"/>
              <a:t>02-07-2022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C814E-EC50-EEC8-25BD-E077C97F5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EF54B-E69E-94A9-0B7B-2C970AEF5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93A9-26AF-427C-A80F-F9DA4E804F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30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F43115-D871-9F63-01EA-62F285F63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0320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B6FC97A-1744-93B3-EB7E-8088AB8A7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08" y="365124"/>
            <a:ext cx="10892692" cy="6045835"/>
          </a:xfrm>
        </p:spPr>
        <p:txBody>
          <a:bodyPr>
            <a:normAutofit/>
          </a:bodyPr>
          <a:lstStyle/>
          <a:p>
            <a:pPr algn="r"/>
            <a:r>
              <a:rPr lang="en-US" sz="8800" b="1" dirty="0">
                <a:solidFill>
                  <a:schemeClr val="accent5">
                    <a:lumMod val="75000"/>
                  </a:schemeClr>
                </a:solidFill>
              </a:rPr>
              <a:t>HEALTH OF STUDENTS AFTER PANDEMIC</a:t>
            </a:r>
            <a:br>
              <a:rPr lang="en-US" sz="88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8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Parents Orientation</a:t>
            </a:r>
            <a:endParaRPr lang="en-IN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7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282678FD-060B-4268-9F77-97C493DC179B}"/>
              </a:ext>
            </a:extLst>
          </p:cNvPr>
          <p:cNvSpPr/>
          <p:nvPr/>
        </p:nvSpPr>
        <p:spPr>
          <a:xfrm>
            <a:off x="3557995" y="777835"/>
            <a:ext cx="2184639" cy="5715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45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35" y="-109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Health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046022A-3788-4759-869C-50BA9293ECA6}"/>
              </a:ext>
            </a:extLst>
          </p:cNvPr>
          <p:cNvSpPr/>
          <p:nvPr/>
        </p:nvSpPr>
        <p:spPr>
          <a:xfrm>
            <a:off x="380960" y="761982"/>
            <a:ext cx="2857520" cy="5905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grpSp>
        <p:nvGrpSpPr>
          <p:cNvPr id="3" name="Group 6">
            <a:extLst>
              <a:ext uri="{FF2B5EF4-FFF2-40B4-BE49-F238E27FC236}">
                <a16:creationId xmlns:a16="http://schemas.microsoft.com/office/drawing/2014/main" id="{C04EF7D3-E9E7-43AC-B8CA-4A16DC813656}"/>
              </a:ext>
            </a:extLst>
          </p:cNvPr>
          <p:cNvGrpSpPr/>
          <p:nvPr/>
        </p:nvGrpSpPr>
        <p:grpSpPr>
          <a:xfrm>
            <a:off x="3557995" y="1238720"/>
            <a:ext cx="2282860" cy="4380559"/>
            <a:chOff x="8921980" y="507968"/>
            <a:chExt cx="2926080" cy="540781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AA79AE-15C7-4125-A07B-DE16B92708D3}"/>
                </a:ext>
              </a:extLst>
            </p:cNvPr>
            <p:cNvSpPr txBox="1"/>
            <p:nvPr/>
          </p:nvSpPr>
          <p:spPr>
            <a:xfrm>
              <a:off x="8921980" y="507968"/>
              <a:ext cx="2926080" cy="5191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33" b="1" noProof="1"/>
                <a:t>Mental Health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E05DC91-2621-4058-9ED5-6F506F6A3525}"/>
                </a:ext>
              </a:extLst>
            </p:cNvPr>
            <p:cNvSpPr txBox="1"/>
            <p:nvPr/>
          </p:nvSpPr>
          <p:spPr>
            <a:xfrm>
              <a:off x="8921980" y="1027156"/>
              <a:ext cx="2926080" cy="48886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 state of well-being  when a person is able to cope with the stresses of daily life, and continue to be productive and is able to contribute to his community. </a:t>
              </a:r>
            </a:p>
            <a:p>
              <a:endParaRPr lang="en-US" b="1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If mental well-being is impacted, it impacts all other aspects of health – physical, social and </a:t>
              </a:r>
              <a:r>
                <a:rPr lang="en-US" sz="1733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emotional.</a:t>
              </a:r>
            </a:p>
          </p:txBody>
        </p:sp>
      </p:grpSp>
      <p:grpSp>
        <p:nvGrpSpPr>
          <p:cNvPr id="7" name="Group 12">
            <a:extLst>
              <a:ext uri="{FF2B5EF4-FFF2-40B4-BE49-F238E27FC236}">
                <a16:creationId xmlns:a16="http://schemas.microsoft.com/office/drawing/2014/main" id="{C51E68C6-2F0F-4930-8459-ADD3C27235ED}"/>
              </a:ext>
            </a:extLst>
          </p:cNvPr>
          <p:cNvGrpSpPr/>
          <p:nvPr/>
        </p:nvGrpSpPr>
        <p:grpSpPr>
          <a:xfrm>
            <a:off x="798180" y="1445564"/>
            <a:ext cx="1891238" cy="3137598"/>
            <a:chOff x="3845272" y="161684"/>
            <a:chExt cx="3210744" cy="387337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075214-854E-45F5-AC51-61CE487FEA2C}"/>
                </a:ext>
              </a:extLst>
            </p:cNvPr>
            <p:cNvSpPr txBox="1"/>
            <p:nvPr/>
          </p:nvSpPr>
          <p:spPr>
            <a:xfrm>
              <a:off x="3845272" y="161684"/>
              <a:ext cx="2926081" cy="5191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33" b="1" noProof="1"/>
                <a:t>Physical Health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092893-B3CE-4719-9307-38FC7393ED10}"/>
                </a:ext>
              </a:extLst>
            </p:cNvPr>
            <p:cNvSpPr txBox="1"/>
            <p:nvPr/>
          </p:nvSpPr>
          <p:spPr>
            <a:xfrm>
              <a:off x="4129935" y="1185425"/>
              <a:ext cx="2926081" cy="28496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When a person is free from illness/injury  and aware of and follow physical fitness routine, nutritious diet, hygienic habits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9E4678D5-4CDA-4419-99C5-8D5CD6D32295}"/>
              </a:ext>
            </a:extLst>
          </p:cNvPr>
          <p:cNvSpPr/>
          <p:nvPr/>
        </p:nvSpPr>
        <p:spPr>
          <a:xfrm>
            <a:off x="6381753" y="952483"/>
            <a:ext cx="2184639" cy="5524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grpSp>
        <p:nvGrpSpPr>
          <p:cNvPr id="13" name="Group 15">
            <a:extLst>
              <a:ext uri="{FF2B5EF4-FFF2-40B4-BE49-F238E27FC236}">
                <a16:creationId xmlns:a16="http://schemas.microsoft.com/office/drawing/2014/main" id="{15A5677D-511F-4AC6-BE79-C98118D7A0AB}"/>
              </a:ext>
            </a:extLst>
          </p:cNvPr>
          <p:cNvGrpSpPr/>
          <p:nvPr/>
        </p:nvGrpSpPr>
        <p:grpSpPr>
          <a:xfrm>
            <a:off x="6645558" y="1459579"/>
            <a:ext cx="1723561" cy="3331107"/>
            <a:chOff x="8921977" y="325248"/>
            <a:chExt cx="2926080" cy="411226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C0870B-3FC3-463D-9209-899F37EC5CFC}"/>
                </a:ext>
              </a:extLst>
            </p:cNvPr>
            <p:cNvSpPr txBox="1"/>
            <p:nvPr/>
          </p:nvSpPr>
          <p:spPr>
            <a:xfrm>
              <a:off x="8921977" y="325248"/>
              <a:ext cx="2926080" cy="5191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33" b="1" noProof="1"/>
                <a:t>Social Health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707010-F95D-4210-8339-4673FCD07CC1}"/>
                </a:ext>
              </a:extLst>
            </p:cNvPr>
            <p:cNvSpPr txBox="1"/>
            <p:nvPr/>
          </p:nvSpPr>
          <p:spPr>
            <a:xfrm>
              <a:off x="8921977" y="992698"/>
              <a:ext cx="2926080" cy="34448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endParaRPr lang="en-US" sz="1333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Ability to interact well with other person/s, society, contribute to society, to collaborate, and have satisfying personal relationships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F8D8E638-FFCB-447F-91AB-46CC6F1E44B3}"/>
              </a:ext>
            </a:extLst>
          </p:cNvPr>
          <p:cNvSpPr/>
          <p:nvPr/>
        </p:nvSpPr>
        <p:spPr>
          <a:xfrm>
            <a:off x="9289221" y="1047734"/>
            <a:ext cx="2184639" cy="533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grpSp>
        <p:nvGrpSpPr>
          <p:cNvPr id="16" name="Group 36">
            <a:extLst>
              <a:ext uri="{FF2B5EF4-FFF2-40B4-BE49-F238E27FC236}">
                <a16:creationId xmlns:a16="http://schemas.microsoft.com/office/drawing/2014/main" id="{BBA9963B-6E96-4B28-B795-9E35A31F07C5}"/>
              </a:ext>
            </a:extLst>
          </p:cNvPr>
          <p:cNvGrpSpPr/>
          <p:nvPr/>
        </p:nvGrpSpPr>
        <p:grpSpPr>
          <a:xfrm>
            <a:off x="9429774" y="1430377"/>
            <a:ext cx="1796369" cy="2638315"/>
            <a:chOff x="8798372" y="430701"/>
            <a:chExt cx="3049685" cy="245080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5EE52A2-25E5-42FB-8C06-DAE4B98ED450}"/>
                </a:ext>
              </a:extLst>
            </p:cNvPr>
            <p:cNvSpPr txBox="1"/>
            <p:nvPr/>
          </p:nvSpPr>
          <p:spPr>
            <a:xfrm>
              <a:off x="8798372" y="430701"/>
              <a:ext cx="2926079" cy="6955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33" b="1" noProof="1"/>
                <a:t>Emotional Health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BF0BF0-C8A5-4793-A325-254FEAD45FFA}"/>
                </a:ext>
              </a:extLst>
            </p:cNvPr>
            <p:cNvSpPr txBox="1"/>
            <p:nvPr/>
          </p:nvSpPr>
          <p:spPr>
            <a:xfrm>
              <a:off x="8921978" y="1575944"/>
              <a:ext cx="2926079" cy="13055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endParaRPr lang="en-US" sz="1333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Ability to control, manage and express emotions comfortably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F43115-D871-9F63-01EA-62F285F63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D18BF7D-EB39-09A8-2EF4-E7474307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PHYSICAL HEALTH</a:t>
            </a:r>
            <a:endParaRPr lang="en-IN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9EDB4F-C7CA-4EB6-DC34-B16863CCB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Healthy Diet (vegetables &amp; fruits, avoid junk foods and street foods)</a:t>
            </a:r>
          </a:p>
          <a:p>
            <a:pPr algn="ctr"/>
            <a:r>
              <a:rPr lang="en-US" sz="4400" dirty="0"/>
              <a:t>Exercise</a:t>
            </a:r>
          </a:p>
          <a:p>
            <a:pPr algn="ctr"/>
            <a:r>
              <a:rPr lang="en-US" sz="4400" dirty="0"/>
              <a:t>Drinking water (hot water)</a:t>
            </a:r>
          </a:p>
          <a:p>
            <a:pPr algn="ctr"/>
            <a:r>
              <a:rPr lang="en-US" sz="4400" dirty="0"/>
              <a:t>Enough sleep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09504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F43115-D871-9F63-01EA-62F285F63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D18BF7D-EB39-09A8-2EF4-E7474307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MENTAL HEALTH</a:t>
            </a:r>
            <a:endParaRPr lang="en-IN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9EDB4F-C7CA-4EB6-DC34-B16863CCB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Physical activity  (sports, dance, Musical instruments)</a:t>
            </a:r>
          </a:p>
          <a:p>
            <a:pPr algn="ctr"/>
            <a:r>
              <a:rPr lang="en-US" sz="4400" dirty="0"/>
              <a:t>Reduce Screen time and online activities </a:t>
            </a:r>
          </a:p>
          <a:p>
            <a:pPr algn="ctr"/>
            <a:r>
              <a:rPr lang="en-US" sz="4400" dirty="0"/>
              <a:t>Make a schedule</a:t>
            </a:r>
          </a:p>
          <a:p>
            <a:pPr algn="ctr"/>
            <a:r>
              <a:rPr lang="en-US" sz="4400" dirty="0"/>
              <a:t>Enough sleep</a:t>
            </a:r>
          </a:p>
          <a:p>
            <a:pPr algn="ctr"/>
            <a:r>
              <a:rPr lang="en-US" sz="4400" dirty="0"/>
              <a:t>Set realistic goals</a:t>
            </a:r>
          </a:p>
          <a:p>
            <a:pPr algn="ctr"/>
            <a:r>
              <a:rPr lang="en-US" sz="4400" dirty="0"/>
              <a:t>Appreciate the efforts</a:t>
            </a: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37892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F43115-D871-9F63-01EA-62F285F63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D18BF7D-EB39-09A8-2EF4-E7474307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SOCIAL AND EMOTIONAL HEALTH</a:t>
            </a:r>
            <a:endParaRPr lang="en-IN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9EDB4F-C7CA-4EB6-DC34-B16863CCB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dirty="0"/>
              <a:t>Take sometime to talk to your children</a:t>
            </a:r>
          </a:p>
          <a:p>
            <a:pPr algn="ctr"/>
            <a:r>
              <a:rPr lang="en-US" sz="3200" dirty="0"/>
              <a:t>Help them try new things and appreciate their accomplishments</a:t>
            </a:r>
          </a:p>
          <a:p>
            <a:pPr algn="ctr"/>
            <a:r>
              <a:rPr lang="en-US" sz="3200" dirty="0"/>
              <a:t>Express your feelings to your children </a:t>
            </a:r>
          </a:p>
          <a:p>
            <a:pPr algn="ctr"/>
            <a:r>
              <a:rPr lang="en-IN" sz="3200" b="0" i="0" dirty="0">
                <a:solidFill>
                  <a:srgbClr val="343837"/>
                </a:solidFill>
                <a:effectLst/>
              </a:rPr>
              <a:t>Acknowledge your child’s feelings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77677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F43115-D871-9F63-01EA-62F285F63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D18BF7D-EB39-09A8-2EF4-E7474307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Do’s and Don’ts to be followed for Covid Safety</a:t>
            </a:r>
            <a:endParaRPr lang="en-IN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9EDB4F-C7CA-4EB6-DC34-B16863CCB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3815080" cy="50323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/>
              <a:t>Send a hand sanitizer along with your ward</a:t>
            </a:r>
          </a:p>
          <a:p>
            <a:pPr algn="ctr"/>
            <a:r>
              <a:rPr lang="en-US" sz="3200" dirty="0"/>
              <a:t>It is compulsory to wear mask and send an extra mask with students</a:t>
            </a:r>
          </a:p>
          <a:p>
            <a:pPr algn="ctr"/>
            <a:r>
              <a:rPr lang="en-US" sz="3200" dirty="0"/>
              <a:t>Send enough water to drink and hot water if necessary</a:t>
            </a:r>
          </a:p>
          <a:p>
            <a:pPr algn="ctr"/>
            <a:r>
              <a:rPr lang="en-US" sz="3200" dirty="0"/>
              <a:t>Educate them to maintain social distance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935305-660D-AF80-3BAA-5A13CA2B1CF3}"/>
              </a:ext>
            </a:extLst>
          </p:cNvPr>
          <p:cNvSpPr txBox="1"/>
          <p:nvPr/>
        </p:nvSpPr>
        <p:spPr>
          <a:xfrm>
            <a:off x="6159499" y="1751196"/>
            <a:ext cx="475996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Do not send your ward to school if they have cold cough fever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Educate them not to share food with their friends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220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fferent Ways to Say Thank-You — Emily Post">
            <a:extLst>
              <a:ext uri="{FF2B5EF4-FFF2-40B4-BE49-F238E27FC236}">
                <a16:creationId xmlns:a16="http://schemas.microsoft.com/office/drawing/2014/main" id="{E53F7DD2-8F1C-2FB2-B5A9-8A0D8B99C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92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97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281</Words>
  <Application>Microsoft Office PowerPoint</Application>
  <PresentationFormat>Widescreen</PresentationFormat>
  <Paragraphs>45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HEALTH OF STUDENTS AFTER PANDEMIC  Parents Orientation</vt:lpstr>
      <vt:lpstr>Health</vt:lpstr>
      <vt:lpstr>PHYSICAL HEALTH</vt:lpstr>
      <vt:lpstr>MENTAL HEALTH</vt:lpstr>
      <vt:lpstr>SOCIAL AND EMOTIONAL HEALTH</vt:lpstr>
      <vt:lpstr>Do’s and Don’ts to be followed for Covid Safety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</dc:creator>
  <cp:lastModifiedBy>R</cp:lastModifiedBy>
  <cp:revision>9</cp:revision>
  <dcterms:created xsi:type="dcterms:W3CDTF">2022-07-01T16:36:14Z</dcterms:created>
  <dcterms:modified xsi:type="dcterms:W3CDTF">2022-07-02T09:47:53Z</dcterms:modified>
</cp:coreProperties>
</file>